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9609"/>
    <a:srgbClr val="D15029"/>
    <a:srgbClr val="844B2F"/>
    <a:srgbClr val="E88806"/>
    <a:srgbClr val="F6DE13"/>
    <a:srgbClr val="7FBE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A899E4-B433-44DF-AF50-828E2DB80810}" v="2" dt="2021-12-21T10:44:34.2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igh Horner" userId="193b3791-9437-441d-9e52-e5b2c019693e" providerId="ADAL" clId="{61A899E4-B433-44DF-AF50-828E2DB80810}"/>
    <pc:docChg chg="modSld">
      <pc:chgData name="Leigh Horner" userId="193b3791-9437-441d-9e52-e5b2c019693e" providerId="ADAL" clId="{61A899E4-B433-44DF-AF50-828E2DB80810}" dt="2021-12-21T10:44:38.536" v="9" actId="1076"/>
      <pc:docMkLst>
        <pc:docMk/>
      </pc:docMkLst>
      <pc:sldChg chg="addSp modSp mod">
        <pc:chgData name="Leigh Horner" userId="193b3791-9437-441d-9e52-e5b2c019693e" providerId="ADAL" clId="{61A899E4-B433-44DF-AF50-828E2DB80810}" dt="2021-12-21T10:44:38.536" v="9" actId="1076"/>
        <pc:sldMkLst>
          <pc:docMk/>
          <pc:sldMk cId="1360454202" sldId="256"/>
        </pc:sldMkLst>
        <pc:picChg chg="add mod">
          <ac:chgData name="Leigh Horner" userId="193b3791-9437-441d-9e52-e5b2c019693e" providerId="ADAL" clId="{61A899E4-B433-44DF-AF50-828E2DB80810}" dt="2021-12-21T10:44:33.471" v="7" actId="1076"/>
          <ac:picMkLst>
            <pc:docMk/>
            <pc:sldMk cId="1360454202" sldId="256"/>
            <ac:picMk id="6" creationId="{5A7FC8EC-6AF3-4F9C-9F28-E768EF12A34A}"/>
          </ac:picMkLst>
        </pc:picChg>
        <pc:picChg chg="add mod">
          <ac:chgData name="Leigh Horner" userId="193b3791-9437-441d-9e52-e5b2c019693e" providerId="ADAL" clId="{61A899E4-B433-44DF-AF50-828E2DB80810}" dt="2021-12-21T10:44:38.536" v="9" actId="1076"/>
          <ac:picMkLst>
            <pc:docMk/>
            <pc:sldMk cId="1360454202" sldId="256"/>
            <ac:picMk id="7" creationId="{F0622A9E-9D06-47CC-9045-E17B473D564C}"/>
          </ac:picMkLst>
        </pc:picChg>
      </pc:sldChg>
    </pc:docChg>
  </pc:docChgLst>
  <pc:docChgLst>
    <pc:chgData name="Leigh Horner" userId="193b3791-9437-441d-9e52-e5b2c019693e" providerId="ADAL" clId="{EF737ED1-427A-49B4-990F-50720C84C8F0}"/>
    <pc:docChg chg="custSel modSld">
      <pc:chgData name="Leigh Horner" userId="193b3791-9437-441d-9e52-e5b2c019693e" providerId="ADAL" clId="{EF737ED1-427A-49B4-990F-50720C84C8F0}" dt="2021-06-17T08:04:36.024" v="873" actId="1076"/>
      <pc:docMkLst>
        <pc:docMk/>
      </pc:docMkLst>
      <pc:sldChg chg="addSp modSp mod">
        <pc:chgData name="Leigh Horner" userId="193b3791-9437-441d-9e52-e5b2c019693e" providerId="ADAL" clId="{EF737ED1-427A-49B4-990F-50720C84C8F0}" dt="2021-06-17T08:04:36.024" v="873" actId="1076"/>
        <pc:sldMkLst>
          <pc:docMk/>
          <pc:sldMk cId="1360454202" sldId="256"/>
        </pc:sldMkLst>
        <pc:spChg chg="add mod">
          <ac:chgData name="Leigh Horner" userId="193b3791-9437-441d-9e52-e5b2c019693e" providerId="ADAL" clId="{EF737ED1-427A-49B4-990F-50720C84C8F0}" dt="2021-06-17T08:04:09.993" v="855" actId="6549"/>
          <ac:spMkLst>
            <pc:docMk/>
            <pc:sldMk cId="1360454202" sldId="256"/>
            <ac:spMk id="2" creationId="{FB5F1586-88B5-4F5D-B088-BD1345431A2C}"/>
          </ac:spMkLst>
        </pc:spChg>
        <pc:graphicFrameChg chg="mod modGraphic">
          <ac:chgData name="Leigh Horner" userId="193b3791-9437-441d-9e52-e5b2c019693e" providerId="ADAL" clId="{EF737ED1-427A-49B4-990F-50720C84C8F0}" dt="2021-06-17T08:04:25.922" v="872" actId="14100"/>
          <ac:graphicFrameMkLst>
            <pc:docMk/>
            <pc:sldMk cId="1360454202" sldId="256"/>
            <ac:graphicFrameMk id="5" creationId="{CA781343-34FE-4496-B837-FC9B6B8FD7FB}"/>
          </ac:graphicFrameMkLst>
        </pc:graphicFrameChg>
        <pc:picChg chg="mod ord">
          <ac:chgData name="Leigh Horner" userId="193b3791-9437-441d-9e52-e5b2c019693e" providerId="ADAL" clId="{EF737ED1-427A-49B4-990F-50720C84C8F0}" dt="2021-06-17T08:04:36.024" v="873" actId="1076"/>
          <ac:picMkLst>
            <pc:docMk/>
            <pc:sldMk cId="1360454202" sldId="256"/>
            <ac:picMk id="4" creationId="{04B94089-56EF-4B0A-9B7B-113EE546F95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2A34-D8E9-4CA3-8686-368AD8D493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EFB0E0A-5C5C-483D-88DB-9B476B9D9B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989EDE3-E765-4687-B646-C22BD84CBF7C}"/>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76D90656-0A07-4D12-9563-27FBBB5507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6E2019-8C00-4148-96B9-E9C13F88AC78}"/>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3954186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31021-D592-4F60-8D4B-9095F2D3D2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BE0EDB1-A86E-4BD6-B89A-0DA58407FC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B87ABA-E7AA-4AC7-B64A-EC08FBABBA51}"/>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E25AAF91-CCE7-4E42-8965-F7AD7C89C5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732477-CE0A-4695-9E79-72FBA147D0EB}"/>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324058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D30ADE-8E4F-4D66-A869-7C8BDF8417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D06621-414D-4310-A106-57672B7238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098EC7-D62F-4FB1-B68A-C6E846BD942F}"/>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BDFBE698-B16C-449C-91F1-A2352A7E87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9B56A4-9042-4C8D-88D1-82AF39F97732}"/>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177062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BE494-85CE-483E-857F-DB2A01EAAA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109149-47D9-4D55-9011-031E09FC00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431881-B0C5-47EA-AD04-320C3389C432}"/>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4EAF59A4-69E3-452A-923A-4B9584C227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28A021-7F20-4024-8A00-7062CBC4529F}"/>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426288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8F5E3-4868-459C-A608-C4D33F6B28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34A4EA0-3D5B-4A33-A66F-9D484745C5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3FF04C-7945-4861-9F33-B23D700E85DE}"/>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8B1D248A-1044-4127-B267-1AE33F1FFD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E6627B-CF27-4166-96AB-66BAEC54FD6D}"/>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3129581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F89DD-84F9-486C-83C7-9E07703A0E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23F33E-15B1-4C2B-B766-B6A9B1494A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2B4EFAE-11B0-4C2B-85C0-6E1C006903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B25403-21A1-4146-BFC6-A32650E87131}"/>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6" name="Footer Placeholder 5">
            <a:extLst>
              <a:ext uri="{FF2B5EF4-FFF2-40B4-BE49-F238E27FC236}">
                <a16:creationId xmlns:a16="http://schemas.microsoft.com/office/drawing/2014/main" id="{748CE181-0A8C-459A-A027-3B3E1D354B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9B7BB9-B4D7-4BEE-B40F-51E484F2F6D3}"/>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1440128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3D24E-0090-44EB-8C93-9F9C93E023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E2B06E-8613-41F6-92DE-EB7DBD227D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EDD700-8441-4762-8633-3F58813B35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B6C85D4-FA1B-49B9-9419-5EA3558C55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ABB924-6540-4C41-92B7-2EBB2CAE4B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C01242-CBFD-4D03-A327-31C2BE216C7D}"/>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8" name="Footer Placeholder 7">
            <a:extLst>
              <a:ext uri="{FF2B5EF4-FFF2-40B4-BE49-F238E27FC236}">
                <a16:creationId xmlns:a16="http://schemas.microsoft.com/office/drawing/2014/main" id="{6E9EF7BE-9FC1-4E47-8781-976971668BF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58A8A5-ABCD-429A-A694-394823058D41}"/>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332709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5EDAB-F23E-4F48-B5DF-248DB80143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D8C8EC-01D8-4950-81DC-BCE87BC31A65}"/>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4" name="Footer Placeholder 3">
            <a:extLst>
              <a:ext uri="{FF2B5EF4-FFF2-40B4-BE49-F238E27FC236}">
                <a16:creationId xmlns:a16="http://schemas.microsoft.com/office/drawing/2014/main" id="{7E858449-8CBA-4482-B0A6-CA765BBC5DC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471BD6D-EFB1-48EE-A155-CCB8D7E22205}"/>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2848521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B03FD5-9DA5-4913-B65A-9AF58EC980B0}"/>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3" name="Footer Placeholder 2">
            <a:extLst>
              <a:ext uri="{FF2B5EF4-FFF2-40B4-BE49-F238E27FC236}">
                <a16:creationId xmlns:a16="http://schemas.microsoft.com/office/drawing/2014/main" id="{6FF7880D-B83F-4D58-A158-8D610BC776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9386348-43F2-488B-975D-A0E4E4B260CA}"/>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427592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7CF52-588F-46D7-A2B1-ED4F9D5F44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34D471-DB5B-4969-B09C-D9F5CFF092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624786-641B-45D4-BC1F-417493C7F0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62E95A-DB42-435E-9E48-DF5413E178F5}"/>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6" name="Footer Placeholder 5">
            <a:extLst>
              <a:ext uri="{FF2B5EF4-FFF2-40B4-BE49-F238E27FC236}">
                <a16:creationId xmlns:a16="http://schemas.microsoft.com/office/drawing/2014/main" id="{F16B69B4-2E1D-4ECB-B4CF-76F39F0576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0904CE-5D20-4BBB-A3BC-DF4CD1481B80}"/>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1887260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FA4E5-7634-4E4B-AE26-367035415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702A0C-DA8C-45CE-97ED-F0514323C8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F86E26E-5A10-4376-8C3A-2D46A556AE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7678FA-D67B-4700-A2DE-20AA8ED2CC21}"/>
              </a:ext>
            </a:extLst>
          </p:cNvPr>
          <p:cNvSpPr>
            <a:spLocks noGrp="1"/>
          </p:cNvSpPr>
          <p:nvPr>
            <p:ph type="dt" sz="half" idx="10"/>
          </p:nvPr>
        </p:nvSpPr>
        <p:spPr/>
        <p:txBody>
          <a:bodyPr/>
          <a:lstStyle/>
          <a:p>
            <a:fld id="{E995D06D-AB8D-4C32-8EB2-2CA142A71B27}" type="datetimeFigureOut">
              <a:rPr lang="en-GB" smtClean="0"/>
              <a:t>21/12/2021</a:t>
            </a:fld>
            <a:endParaRPr lang="en-GB"/>
          </a:p>
        </p:txBody>
      </p:sp>
      <p:sp>
        <p:nvSpPr>
          <p:cNvPr id="6" name="Footer Placeholder 5">
            <a:extLst>
              <a:ext uri="{FF2B5EF4-FFF2-40B4-BE49-F238E27FC236}">
                <a16:creationId xmlns:a16="http://schemas.microsoft.com/office/drawing/2014/main" id="{3EF87448-29F3-47E6-85D7-E90546858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746B61-1871-4F97-BBD1-242FED8DB839}"/>
              </a:ext>
            </a:extLst>
          </p:cNvPr>
          <p:cNvSpPr>
            <a:spLocks noGrp="1"/>
          </p:cNvSpPr>
          <p:nvPr>
            <p:ph type="sldNum" sz="quarter" idx="12"/>
          </p:nvPr>
        </p:nvSpPr>
        <p:spPr/>
        <p:txBody>
          <a:bodyPr/>
          <a:lstStyle/>
          <a:p>
            <a:fld id="{7D8C8263-9CC6-465F-A4D1-FCFF0B8AAF4D}" type="slidenum">
              <a:rPr lang="en-GB" smtClean="0"/>
              <a:t>‹#›</a:t>
            </a:fld>
            <a:endParaRPr lang="en-GB"/>
          </a:p>
        </p:txBody>
      </p:sp>
    </p:spTree>
    <p:extLst>
      <p:ext uri="{BB962C8B-B14F-4D97-AF65-F5344CB8AC3E}">
        <p14:creationId xmlns:p14="http://schemas.microsoft.com/office/powerpoint/2010/main" val="2476852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E2CCAD-2FCC-49E3-8098-93C73ED1B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33D936-B847-4693-BF43-F5B9828066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48C72F-830E-44CD-904A-892B75D772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95D06D-AB8D-4C32-8EB2-2CA142A71B27}" type="datetimeFigureOut">
              <a:rPr lang="en-GB" smtClean="0"/>
              <a:t>21/12/2021</a:t>
            </a:fld>
            <a:endParaRPr lang="en-GB"/>
          </a:p>
        </p:txBody>
      </p:sp>
      <p:sp>
        <p:nvSpPr>
          <p:cNvPr id="5" name="Footer Placeholder 4">
            <a:extLst>
              <a:ext uri="{FF2B5EF4-FFF2-40B4-BE49-F238E27FC236}">
                <a16:creationId xmlns:a16="http://schemas.microsoft.com/office/drawing/2014/main" id="{DE990370-D7DF-4404-8B6B-6D4FC285EF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4E9072-F0A9-4552-B2D8-FA1513F1A8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C8263-9CC6-465F-A4D1-FCFF0B8AAF4D}" type="slidenum">
              <a:rPr lang="en-GB" smtClean="0"/>
              <a:t>‹#›</a:t>
            </a:fld>
            <a:endParaRPr lang="en-GB"/>
          </a:p>
        </p:txBody>
      </p:sp>
    </p:spTree>
    <p:extLst>
      <p:ext uri="{BB962C8B-B14F-4D97-AF65-F5344CB8AC3E}">
        <p14:creationId xmlns:p14="http://schemas.microsoft.com/office/powerpoint/2010/main" val="1703805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CA781343-34FE-4496-B837-FC9B6B8FD7FB}"/>
              </a:ext>
            </a:extLst>
          </p:cNvPr>
          <p:cNvGraphicFramePr>
            <a:graphicFrameLocks noGrp="1"/>
          </p:cNvGraphicFramePr>
          <p:nvPr>
            <p:extLst>
              <p:ext uri="{D42A27DB-BD31-4B8C-83A1-F6EECF244321}">
                <p14:modId xmlns:p14="http://schemas.microsoft.com/office/powerpoint/2010/main" val="4139262866"/>
              </p:ext>
            </p:extLst>
          </p:nvPr>
        </p:nvGraphicFramePr>
        <p:xfrm>
          <a:off x="159798" y="2601157"/>
          <a:ext cx="11872404" cy="3712299"/>
        </p:xfrm>
        <a:graphic>
          <a:graphicData uri="http://schemas.openxmlformats.org/drawingml/2006/table">
            <a:tbl>
              <a:tblPr firstRow="1" bandRow="1">
                <a:tableStyleId>{5C22544A-7EE6-4342-B048-85BDC9FD1C3A}</a:tableStyleId>
              </a:tblPr>
              <a:tblGrid>
                <a:gridCol w="2968101">
                  <a:extLst>
                    <a:ext uri="{9D8B030D-6E8A-4147-A177-3AD203B41FA5}">
                      <a16:colId xmlns:a16="http://schemas.microsoft.com/office/drawing/2014/main" val="1953568674"/>
                    </a:ext>
                  </a:extLst>
                </a:gridCol>
                <a:gridCol w="2968101">
                  <a:extLst>
                    <a:ext uri="{9D8B030D-6E8A-4147-A177-3AD203B41FA5}">
                      <a16:colId xmlns:a16="http://schemas.microsoft.com/office/drawing/2014/main" val="2131437180"/>
                    </a:ext>
                  </a:extLst>
                </a:gridCol>
                <a:gridCol w="2968101">
                  <a:extLst>
                    <a:ext uri="{9D8B030D-6E8A-4147-A177-3AD203B41FA5}">
                      <a16:colId xmlns:a16="http://schemas.microsoft.com/office/drawing/2014/main" val="3074086570"/>
                    </a:ext>
                  </a:extLst>
                </a:gridCol>
                <a:gridCol w="2968101">
                  <a:extLst>
                    <a:ext uri="{9D8B030D-6E8A-4147-A177-3AD203B41FA5}">
                      <a16:colId xmlns:a16="http://schemas.microsoft.com/office/drawing/2014/main" val="4289094103"/>
                    </a:ext>
                  </a:extLst>
                </a:gridCol>
              </a:tblGrid>
              <a:tr h="3712299">
                <a:tc>
                  <a:txBody>
                    <a:bodyPr/>
                    <a:lstStyle/>
                    <a:p>
                      <a:endParaRPr lang="en-GB" dirty="0"/>
                    </a:p>
                  </a:txBody>
                  <a:tcPr>
                    <a:cell3D prstMaterial="dkEdge">
                      <a:bevel/>
                      <a:lightRig rig="flood" dir="t"/>
                    </a:cell3D>
                    <a:solidFill>
                      <a:srgbClr val="7FBE34"/>
                    </a:solidFill>
                  </a:tcPr>
                </a:tc>
                <a:tc>
                  <a:txBody>
                    <a:bodyPr/>
                    <a:lstStyle/>
                    <a:p>
                      <a:endParaRPr lang="en-GB" dirty="0"/>
                    </a:p>
                  </a:txBody>
                  <a:tcPr>
                    <a:cell3D prstMaterial="dkEdge">
                      <a:bevel/>
                      <a:lightRig rig="flood" dir="t"/>
                    </a:cell3D>
                    <a:solidFill>
                      <a:srgbClr val="F6DE13"/>
                    </a:solidFill>
                  </a:tcPr>
                </a:tc>
                <a:tc>
                  <a:txBody>
                    <a:bodyPr/>
                    <a:lstStyle/>
                    <a:p>
                      <a:endParaRPr lang="en-GB" dirty="0"/>
                    </a:p>
                  </a:txBody>
                  <a:tcPr>
                    <a:cell3D prstMaterial="dkEdge">
                      <a:bevel/>
                      <a:lightRig rig="flood" dir="t"/>
                    </a:cell3D>
                    <a:solidFill>
                      <a:srgbClr val="EB9609"/>
                    </a:solidFill>
                  </a:tcPr>
                </a:tc>
                <a:tc>
                  <a:txBody>
                    <a:bodyPr/>
                    <a:lstStyle/>
                    <a:p>
                      <a:endParaRPr lang="en-GB" dirty="0"/>
                    </a:p>
                  </a:txBody>
                  <a:tcPr>
                    <a:cell3D prstMaterial="dkEdge">
                      <a:bevel/>
                      <a:lightRig rig="flood" dir="t"/>
                    </a:cell3D>
                    <a:solidFill>
                      <a:srgbClr val="D15029"/>
                    </a:solidFill>
                  </a:tcPr>
                </a:tc>
                <a:extLst>
                  <a:ext uri="{0D108BD9-81ED-4DB2-BD59-A6C34878D82A}">
                    <a16:rowId xmlns:a16="http://schemas.microsoft.com/office/drawing/2014/main" val="2469963823"/>
                  </a:ext>
                </a:extLst>
              </a:tr>
            </a:tbl>
          </a:graphicData>
        </a:graphic>
      </p:graphicFrame>
      <p:sp>
        <p:nvSpPr>
          <p:cNvPr id="2" name="TextBox 1">
            <a:extLst>
              <a:ext uri="{FF2B5EF4-FFF2-40B4-BE49-F238E27FC236}">
                <a16:creationId xmlns:a16="http://schemas.microsoft.com/office/drawing/2014/main" id="{FB5F1586-88B5-4F5D-B088-BD1345431A2C}"/>
              </a:ext>
            </a:extLst>
          </p:cNvPr>
          <p:cNvSpPr txBox="1"/>
          <p:nvPr/>
        </p:nvSpPr>
        <p:spPr>
          <a:xfrm>
            <a:off x="1145219" y="70450"/>
            <a:ext cx="10058399" cy="823302"/>
          </a:xfrm>
          <a:prstGeom prst="rect">
            <a:avLst/>
          </a:prstGeom>
          <a:noFill/>
        </p:spPr>
        <p:txBody>
          <a:bodyPr wrap="square" rtlCol="0">
            <a:spAutoFit/>
          </a:bodyPr>
          <a:lstStyle/>
          <a:p>
            <a:r>
              <a:rPr lang="en-GB" sz="1600" b="1" u="sng" dirty="0">
                <a:latin typeface="Century Gothic" panose="020B0502020202020204" pitchFamily="34" charset="0"/>
              </a:rPr>
              <a:t>School Name: _____________________________________</a:t>
            </a:r>
          </a:p>
          <a:p>
            <a:pPr algn="ctr"/>
            <a:r>
              <a:rPr lang="en-GB" sz="1050" dirty="0">
                <a:latin typeface="Century Gothic" panose="020B0502020202020204" pitchFamily="34" charset="0"/>
              </a:rPr>
              <a:t>Our school have populated this document to let all staff members know what support is available to them. You will see the things we do at our school to help us all to thrive, and what support is available for staff if they feel that they are beginning to struggle with their mental health, if they are currently struggling, or if they feel that they are in crisis. There is always support available, you are never alone. </a:t>
            </a:r>
          </a:p>
        </p:txBody>
      </p:sp>
      <p:pic>
        <p:nvPicPr>
          <p:cNvPr id="4" name="Picture 3" descr="Graphical user interface, text&#10;&#10;Description automatically generated with medium confidence">
            <a:extLst>
              <a:ext uri="{FF2B5EF4-FFF2-40B4-BE49-F238E27FC236}">
                <a16:creationId xmlns:a16="http://schemas.microsoft.com/office/drawing/2014/main" id="{04B94089-56EF-4B0A-9B7B-113EE546F95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59798" y="744185"/>
            <a:ext cx="11174905" cy="2006539"/>
          </a:xfrm>
          <a:prstGeom prst="rect">
            <a:avLst/>
          </a:prstGeom>
        </p:spPr>
      </p:pic>
      <p:pic>
        <p:nvPicPr>
          <p:cNvPr id="6" name="Picture 5" descr="Logo, company name&#10;&#10;Description automatically generated">
            <a:extLst>
              <a:ext uri="{FF2B5EF4-FFF2-40B4-BE49-F238E27FC236}">
                <a16:creationId xmlns:a16="http://schemas.microsoft.com/office/drawing/2014/main" id="{5A7FC8EC-6AF3-4F9C-9F28-E768EF12A3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678" y="140468"/>
            <a:ext cx="1050541" cy="753284"/>
          </a:xfrm>
          <a:prstGeom prst="rect">
            <a:avLst/>
          </a:prstGeom>
        </p:spPr>
      </p:pic>
      <p:pic>
        <p:nvPicPr>
          <p:cNvPr id="7" name="Picture 6" descr="Logo, company name&#10;&#10;Description automatically generated">
            <a:extLst>
              <a:ext uri="{FF2B5EF4-FFF2-40B4-BE49-F238E27FC236}">
                <a16:creationId xmlns:a16="http://schemas.microsoft.com/office/drawing/2014/main" id="{F0622A9E-9D06-47CC-9045-E17B473D56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38498" y="30676"/>
            <a:ext cx="1050541" cy="753284"/>
          </a:xfrm>
          <a:prstGeom prst="rect">
            <a:avLst/>
          </a:prstGeom>
        </p:spPr>
      </p:pic>
    </p:spTree>
    <p:extLst>
      <p:ext uri="{BB962C8B-B14F-4D97-AF65-F5344CB8AC3E}">
        <p14:creationId xmlns:p14="http://schemas.microsoft.com/office/powerpoint/2010/main" val="1360454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88</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Leigh Horner</dc:creator>
  <cp:lastModifiedBy>Leigh Horner</cp:lastModifiedBy>
  <cp:revision>2</cp:revision>
  <dcterms:created xsi:type="dcterms:W3CDTF">2021-06-16T11:46:07Z</dcterms:created>
  <dcterms:modified xsi:type="dcterms:W3CDTF">2021-12-21T10:45:00Z</dcterms:modified>
</cp:coreProperties>
</file>